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9" r:id="rId5"/>
    <p:sldId id="266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3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5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9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9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9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8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1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2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5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8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867E-CFD7-6C4F-BFC3-1C4F13DEDA1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0565-5D3B-F949-BBE2-B8C4BEA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3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</a:t>
            </a:r>
            <a:r>
              <a:rPr lang="en-US" dirty="0" err="1" smtClean="0"/>
              <a:t>Saidi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2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Great attendance today</a:t>
            </a:r>
          </a:p>
          <a:p>
            <a:pPr lvl="1"/>
            <a:r>
              <a:rPr lang="en-US" dirty="0" smtClean="0"/>
              <a:t>53+ people</a:t>
            </a:r>
          </a:p>
          <a:p>
            <a:pPr lvl="1"/>
            <a:endParaRPr lang="en-US" dirty="0"/>
          </a:p>
          <a:p>
            <a:r>
              <a:rPr lang="en-US" dirty="0" smtClean="0"/>
              <a:t>Community is requirement to sustain gem5</a:t>
            </a:r>
          </a:p>
          <a:p>
            <a:pPr lvl="1"/>
            <a:r>
              <a:rPr lang="en-US" dirty="0" smtClean="0"/>
              <a:t>No one company or person  can do it</a:t>
            </a:r>
          </a:p>
          <a:p>
            <a:pPr lvl="1"/>
            <a:endParaRPr lang="en-US" dirty="0"/>
          </a:p>
          <a:p>
            <a:r>
              <a:rPr lang="en-US" dirty="0" smtClean="0"/>
              <a:t>Impressive breadth of work</a:t>
            </a:r>
          </a:p>
          <a:p>
            <a:pPr lvl="1"/>
            <a:r>
              <a:rPr lang="en-US" dirty="0" smtClean="0"/>
              <a:t>Different ways of doing things</a:t>
            </a:r>
          </a:p>
          <a:p>
            <a:pPr lvl="1"/>
            <a:r>
              <a:rPr lang="en-US" dirty="0" smtClean="0"/>
              <a:t>Success stories but also what we could do better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1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 Leave…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continue these discussions</a:t>
            </a:r>
          </a:p>
          <a:p>
            <a:pPr lvl="1"/>
            <a:r>
              <a:rPr lang="en-US" dirty="0" smtClean="0"/>
              <a:t>Throughout the conference</a:t>
            </a:r>
          </a:p>
          <a:p>
            <a:pPr lvl="1"/>
            <a:r>
              <a:rPr lang="en-US" dirty="0" smtClean="0"/>
              <a:t>On the mailing list</a:t>
            </a:r>
          </a:p>
          <a:p>
            <a:pPr lvl="1"/>
            <a:r>
              <a:rPr lang="en-US" dirty="0" smtClean="0"/>
              <a:t>Progress them further</a:t>
            </a:r>
          </a:p>
          <a:p>
            <a:pPr lvl="1"/>
            <a:endParaRPr lang="en-US" dirty="0"/>
          </a:p>
          <a:p>
            <a:r>
              <a:rPr lang="en-US" dirty="0" smtClean="0"/>
              <a:t>Lots of great talks that  have changes not in gem5</a:t>
            </a:r>
          </a:p>
          <a:p>
            <a:pPr lvl="1"/>
            <a:r>
              <a:rPr lang="en-US" dirty="0" smtClean="0"/>
              <a:t>Please commit them</a:t>
            </a:r>
          </a:p>
          <a:p>
            <a:pPr lvl="1"/>
            <a:r>
              <a:rPr lang="en-US" dirty="0" smtClean="0"/>
              <a:t>You might get back more than you put 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2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Process / Encouraging Participation – Back Left</a:t>
            </a:r>
          </a:p>
          <a:p>
            <a:r>
              <a:rPr lang="en-US" dirty="0" smtClean="0"/>
              <a:t>Verification/Validation – Front Left</a:t>
            </a:r>
          </a:p>
          <a:p>
            <a:r>
              <a:rPr lang="en-US" dirty="0" smtClean="0"/>
              <a:t>Ease of use/Documentation – Back Right</a:t>
            </a:r>
          </a:p>
          <a:p>
            <a:r>
              <a:rPr lang="en-US" dirty="0" smtClean="0"/>
              <a:t>Clean-up  -- Forward Right</a:t>
            </a:r>
          </a:p>
        </p:txBody>
      </p:sp>
    </p:spTree>
    <p:extLst>
      <p:ext uri="{BB962C8B-B14F-4D97-AF65-F5344CB8AC3E}">
        <p14:creationId xmlns:p14="http://schemas.microsoft.com/office/powerpoint/2010/main" val="95310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Process / Encouraging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we encourage more participation?</a:t>
            </a:r>
          </a:p>
          <a:p>
            <a:r>
              <a:rPr lang="en-US" dirty="0" smtClean="0"/>
              <a:t>More people are using and changing gem5 than are committing</a:t>
            </a:r>
          </a:p>
          <a:p>
            <a:r>
              <a:rPr lang="en-US" dirty="0" smtClean="0"/>
              <a:t>What can tooling help with?</a:t>
            </a:r>
          </a:p>
          <a:p>
            <a:r>
              <a:rPr lang="en-US" dirty="0" smtClean="0"/>
              <a:t>Review cost/benefit trade-off?</a:t>
            </a:r>
          </a:p>
          <a:p>
            <a:r>
              <a:rPr lang="en-US" dirty="0" smtClean="0"/>
              <a:t>Governance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Jason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Functional Model should be faster?</a:t>
            </a:r>
          </a:p>
          <a:p>
            <a:r>
              <a:rPr lang="en-US" dirty="0" smtClean="0"/>
              <a:t>Are we carrying too much </a:t>
            </a:r>
            <a:r>
              <a:rPr lang="en-US" dirty="0" err="1" smtClean="0"/>
              <a:t>cruft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APIs kind of broken</a:t>
            </a:r>
          </a:p>
          <a:p>
            <a:pPr lvl="1"/>
            <a:r>
              <a:rPr lang="en-US" dirty="0" smtClean="0"/>
              <a:t>Multiple functions doing same thing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Alex Dutu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Verification/Validation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new regression system?</a:t>
            </a:r>
          </a:p>
          <a:p>
            <a:r>
              <a:rPr lang="en-US" dirty="0" smtClean="0"/>
              <a:t>How to enable better and easier testing?</a:t>
            </a:r>
          </a:p>
          <a:p>
            <a:pPr lvl="1"/>
            <a:r>
              <a:rPr lang="en-US" dirty="0" smtClean="0"/>
              <a:t>Publically available binaries</a:t>
            </a:r>
          </a:p>
          <a:p>
            <a:pPr lvl="1"/>
            <a:r>
              <a:rPr lang="en-US" dirty="0" smtClean="0"/>
              <a:t>Fewer of the same tests</a:t>
            </a:r>
          </a:p>
          <a:p>
            <a:r>
              <a:rPr lang="en-US" dirty="0" smtClean="0"/>
              <a:t>Integration with other tools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Andreas Hansson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 of use/Documentation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Making </a:t>
            </a:r>
            <a:r>
              <a:rPr lang="en-US" dirty="0" err="1" smtClean="0"/>
              <a:t>config</a:t>
            </a:r>
            <a:r>
              <a:rPr lang="en-US" dirty="0" smtClean="0"/>
              <a:t> system easier to use</a:t>
            </a:r>
          </a:p>
          <a:p>
            <a:pPr lvl="1"/>
            <a:r>
              <a:rPr lang="en-US" dirty="0" smtClean="0"/>
              <a:t>Split assembly, configuration and orchestration?</a:t>
            </a:r>
          </a:p>
          <a:p>
            <a:r>
              <a:rPr lang="en-US" dirty="0" smtClean="0"/>
              <a:t>Auto-generating OS tables  (e.g. DTB)</a:t>
            </a:r>
          </a:p>
          <a:p>
            <a:r>
              <a:rPr lang="en-US" dirty="0" smtClean="0"/>
              <a:t>Running elaborate workloads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Kassan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226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Conclusions</vt:lpstr>
      <vt:lpstr>Thank You!</vt:lpstr>
      <vt:lpstr>After You Leave…</vt:lpstr>
      <vt:lpstr>Discussion Topics</vt:lpstr>
      <vt:lpstr>Discussion Topics</vt:lpstr>
      <vt:lpstr>Review Process / Encouraging Participation</vt:lpstr>
      <vt:lpstr>Clean-up</vt:lpstr>
      <vt:lpstr>Verification/Validation</vt:lpstr>
      <vt:lpstr>Ease of use/Documentation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Conclusions</dc:title>
  <dc:creator>Andreas Hansson</dc:creator>
  <cp:lastModifiedBy>Steve Reinhardt</cp:lastModifiedBy>
  <cp:revision>12</cp:revision>
  <dcterms:created xsi:type="dcterms:W3CDTF">2015-06-14T17:11:18Z</dcterms:created>
  <dcterms:modified xsi:type="dcterms:W3CDTF">2015-06-21T01:43:47Z</dcterms:modified>
</cp:coreProperties>
</file>